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4"/>
  </p:normalViewPr>
  <p:slideViewPr>
    <p:cSldViewPr snapToGrid="0">
      <p:cViewPr varScale="1">
        <p:scale>
          <a:sx n="94" d="100"/>
          <a:sy n="94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6494-71C1-6BD7-0C73-D04909FE3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B92DD-3715-3B0B-ECFF-96FD7DEA8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7E4E1-3A8E-5FB2-CD70-532040A7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5C4CA-05FA-642B-0AEE-52FCEED0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AED8A-CF49-44E8-E357-F6A13369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8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84B3-7941-BD9B-8523-CDBB1A57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1F99F-458A-A756-2338-B8C8E5A17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3467E-AD11-AD6C-D169-B7E43550F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C7AB9-E986-33ED-8BE7-8BDD6C64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4AF8-60A5-7DB8-0825-3E38634D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7BA65-693B-D399-8AAA-E3F5FE6DD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3C24F-BA24-7199-D558-529807D2C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6404F-0443-259C-72B8-33EF0671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A7688-74F4-BA63-1D04-3A85F014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5105C-1453-EC17-3FA3-6780F1A3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B38A-79AC-01AE-6E84-3CDC1CD5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EE974-9054-6505-E387-44579E8A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BA179-2D63-4E8A-85DF-6EBDEBA15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CC837-42B7-1D81-DF92-0D14E986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38792-740D-AF29-6552-EEADA9A9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9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13055-95CA-7340-18A7-516FC1577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DDA46-8A60-ED30-301E-52C351229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4C029-4BC3-BAE9-00B6-3CCC1B23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9695D-6882-A292-B396-2A7159970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4E46C-3EEF-4D0B-CD28-6875794A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39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69AF-36EA-0101-964F-EFEB60E1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A8A25-959E-6202-D3B2-888ECAE3D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450F2-BBF8-ADF8-7A74-0D0DAF86D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9B0CB-C1DA-A8F4-0FAF-C32F35E1A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04821-6A40-DE15-64E2-0EA48CA5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A1D4C-A726-A574-14C8-BC66FA0D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5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A0A1-10BE-CFBE-5BFF-8032D4B2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7EA8C-949D-B410-7D74-5A12AD915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BEC5B-B9D2-C8D9-9B4C-AE6211594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DD6AF-86C7-B20B-AA34-7D3D8A7F6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466B6-46C1-DB95-B92D-279BA64AC4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667EFA-3218-FEFA-2281-25009D450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44108A-D9FE-475E-441F-F2CA6454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C7DD1-92C3-0448-A6CD-7E8DC34D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5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D348-32D2-452A-D296-367560F1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6DB82-3A8A-6F48-CA95-42F8497A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C5066-3369-335D-125A-38883AE73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B4691-334B-BD1D-B678-269E0416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9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04592-988A-8FD6-CA81-FEB64BF9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9EE30-AB0B-281B-2AB7-9718FEB6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7C68E-8713-191F-48A4-67BF6D96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59DA-4CA5-B5CB-6805-EEC4FDDD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A83CD-96FD-FA95-B163-70A9E9E65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32CF8-02DF-4718-3D85-2CB8F0390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E23A8-DC93-E2D0-2051-1967A54E6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08367-FE88-AFFF-5CE2-19FCA1A8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4EBC8-94D2-9221-6727-A024D4DF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3423-31A7-E37F-2665-EF0E1745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913C3-DF8E-B756-13AD-E946E67622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7B627-FD98-16FF-87EB-3A59365C4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C3854-7FB1-E105-079E-91CAD7B7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C0CD6-E53D-4B2F-F9FE-B9ABCDFF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E397C-1A99-EEA6-85AF-83234F4F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9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D9C46-8570-A688-F57F-FE9D09C5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06152-CD04-48D9-4D81-A79CD51C7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0093C-F04A-066B-3FD5-3D1CFD785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9F1230-5C91-7740-84E7-BAC4550D758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AFF6C-3B10-4A72-F2D7-ED427DC1C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9F39A-F9A6-B21C-A92C-7117361DC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D9BF10-6D1A-7A4C-9CF2-797D926A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6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AEF9A4-4751-058E-A235-16427139DBB0}"/>
              </a:ext>
            </a:extLst>
          </p:cNvPr>
          <p:cNvSpPr txBox="1"/>
          <p:nvPr/>
        </p:nvSpPr>
        <p:spPr>
          <a:xfrm>
            <a:off x="450375" y="423081"/>
            <a:ext cx="851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PI control for Heater in Psychrometric Chamber</a:t>
            </a:r>
          </a:p>
        </p:txBody>
      </p:sp>
      <p:pic>
        <p:nvPicPr>
          <p:cNvPr id="6" name="Picture 5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936ACDD3-5AA9-F7D4-09BF-60EAA865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48"/>
          <a:stretch/>
        </p:blipFill>
        <p:spPr>
          <a:xfrm>
            <a:off x="1194177" y="1518833"/>
            <a:ext cx="10289381" cy="46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3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F7C18-2CD6-6C5D-0918-FE4AEF1E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9DE0FB-71C5-897A-28CB-83711DECD73E}"/>
              </a:ext>
            </a:extLst>
          </p:cNvPr>
          <p:cNvSpPr txBox="1"/>
          <p:nvPr/>
        </p:nvSpPr>
        <p:spPr>
          <a:xfrm>
            <a:off x="450375" y="423081"/>
            <a:ext cx="851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PI control for Heater in Psychrometric Chamber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662AA95-D775-36FA-4FD9-17A08867B050}"/>
              </a:ext>
            </a:extLst>
          </p:cNvPr>
          <p:cNvSpPr/>
          <p:nvPr/>
        </p:nvSpPr>
        <p:spPr>
          <a:xfrm>
            <a:off x="2634018" y="2197290"/>
            <a:ext cx="586854" cy="6005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39FAEF-233D-B83E-FE7E-2465F2A98582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987188" y="2497541"/>
            <a:ext cx="16468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60C138-7005-AEB8-135C-11590E4FE687}"/>
              </a:ext>
            </a:extLst>
          </p:cNvPr>
          <p:cNvCxnSpPr>
            <a:cxnSpLocks/>
            <a:stCxn id="2" idx="6"/>
            <a:endCxn id="8" idx="1"/>
          </p:cNvCxnSpPr>
          <p:nvPr/>
        </p:nvCxnSpPr>
        <p:spPr>
          <a:xfrm flipV="1">
            <a:off x="3220872" y="2497540"/>
            <a:ext cx="14125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EF8032-2BB3-A7E1-3280-87F46AFC6B27}"/>
              </a:ext>
            </a:extLst>
          </p:cNvPr>
          <p:cNvSpPr txBox="1"/>
          <p:nvPr/>
        </p:nvSpPr>
        <p:spPr>
          <a:xfrm>
            <a:off x="4633411" y="2266707"/>
            <a:ext cx="99628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D2533D-39DA-203C-407C-D77BB15D7CF8}"/>
                  </a:ext>
                </a:extLst>
              </p:cNvPr>
              <p:cNvSpPr txBox="1"/>
              <p:nvPr/>
            </p:nvSpPr>
            <p:spPr>
              <a:xfrm>
                <a:off x="2320120" y="2093668"/>
                <a:ext cx="409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D2533D-39DA-203C-407C-D77BB15D7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120" y="2093668"/>
                <a:ext cx="40943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8A675-67D1-46D5-F48E-17C0FD245410}"/>
                  </a:ext>
                </a:extLst>
              </p:cNvPr>
              <p:cNvSpPr txBox="1"/>
              <p:nvPr/>
            </p:nvSpPr>
            <p:spPr>
              <a:xfrm>
                <a:off x="4217159" y="3028622"/>
                <a:ext cx="586854" cy="3798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8A675-67D1-46D5-F48E-17C0FD245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159" y="3028622"/>
                <a:ext cx="586854" cy="379848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410C8AC-5C8B-990E-4097-872B0309EE05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3535933" y="2537319"/>
            <a:ext cx="721007" cy="6414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01E126-558A-B377-395B-41D8F6F4A24C}"/>
              </a:ext>
            </a:extLst>
          </p:cNvPr>
          <p:cNvSpPr txBox="1"/>
          <p:nvPr/>
        </p:nvSpPr>
        <p:spPr>
          <a:xfrm>
            <a:off x="5315801" y="2987713"/>
            <a:ext cx="99628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PI</a:t>
            </a:r>
            <a:r>
              <a:rPr lang="en-US" dirty="0"/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78E4B2-5E93-049E-CEDB-7F32972DB04B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4804013" y="3218546"/>
            <a:ext cx="5117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E8DB370-37B7-7418-4F18-F65E0DCE3FCE}"/>
              </a:ext>
            </a:extLst>
          </p:cNvPr>
          <p:cNvSpPr/>
          <p:nvPr/>
        </p:nvSpPr>
        <p:spPr>
          <a:xfrm>
            <a:off x="6796574" y="2197290"/>
            <a:ext cx="586854" cy="6005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699643-20AF-7495-3440-64C63BB0BB93}"/>
              </a:ext>
            </a:extLst>
          </p:cNvPr>
          <p:cNvCxnSpPr>
            <a:cxnSpLocks/>
            <a:stCxn id="8" idx="3"/>
            <a:endCxn id="20" idx="2"/>
          </p:cNvCxnSpPr>
          <p:nvPr/>
        </p:nvCxnSpPr>
        <p:spPr>
          <a:xfrm>
            <a:off x="5629698" y="2497540"/>
            <a:ext cx="11668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7AB10EB-3D04-C5EB-7DBC-C96FA8DF24D8}"/>
              </a:ext>
            </a:extLst>
          </p:cNvPr>
          <p:cNvCxnSpPr>
            <a:cxnSpLocks/>
            <a:stCxn id="15" idx="3"/>
            <a:endCxn id="20" idx="4"/>
          </p:cNvCxnSpPr>
          <p:nvPr/>
        </p:nvCxnSpPr>
        <p:spPr>
          <a:xfrm flipV="1">
            <a:off x="6312088" y="2797791"/>
            <a:ext cx="777913" cy="42075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6370D-3DB7-B6F8-E900-55FB7D393ED3}"/>
              </a:ext>
            </a:extLst>
          </p:cNvPr>
          <p:cNvSpPr txBox="1"/>
          <p:nvPr/>
        </p:nvSpPr>
        <p:spPr>
          <a:xfrm>
            <a:off x="8212527" y="2266707"/>
            <a:ext cx="1659353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Heater</a:t>
            </a:r>
            <a:r>
              <a:rPr lang="en-US" dirty="0"/>
              <a:t>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27DC7E-D327-352E-514B-35A54FA13F89}"/>
              </a:ext>
            </a:extLst>
          </p:cNvPr>
          <p:cNvCxnSpPr>
            <a:cxnSpLocks/>
            <a:stCxn id="20" idx="6"/>
            <a:endCxn id="27" idx="1"/>
          </p:cNvCxnSpPr>
          <p:nvPr/>
        </p:nvCxnSpPr>
        <p:spPr>
          <a:xfrm flipV="1">
            <a:off x="7383428" y="2497540"/>
            <a:ext cx="8290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DC1263-DDB5-2C99-14FC-DF0BBA86C446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9871880" y="2497540"/>
            <a:ext cx="13329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CE54FB-686A-790D-9616-9886773A1B59}"/>
              </a:ext>
            </a:extLst>
          </p:cNvPr>
          <p:cNvCxnSpPr/>
          <p:nvPr/>
        </p:nvCxnSpPr>
        <p:spPr>
          <a:xfrm>
            <a:off x="10308017" y="2497537"/>
            <a:ext cx="0" cy="1364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9BD31EF2-1680-38D9-CEA8-EAC8A936DA0F}"/>
              </a:ext>
            </a:extLst>
          </p:cNvPr>
          <p:cNvCxnSpPr>
            <a:cxnSpLocks/>
            <a:endCxn id="2" idx="4"/>
          </p:cNvCxnSpPr>
          <p:nvPr/>
        </p:nvCxnSpPr>
        <p:spPr>
          <a:xfrm rot="10800000">
            <a:off x="2927445" y="2797792"/>
            <a:ext cx="7380574" cy="10645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65C33B-C4BB-7271-E985-98BF15AA43B7}"/>
                  </a:ext>
                </a:extLst>
              </p:cNvPr>
              <p:cNvSpPr txBox="1"/>
              <p:nvPr/>
            </p:nvSpPr>
            <p:spPr>
              <a:xfrm>
                <a:off x="2511194" y="2763250"/>
                <a:ext cx="409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65C33B-C4BB-7271-E985-98BF15AA4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94" y="2763250"/>
                <a:ext cx="4094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FB742E-7626-93E1-D00F-0AF434857B35}"/>
                  </a:ext>
                </a:extLst>
              </p:cNvPr>
              <p:cNvSpPr txBox="1"/>
              <p:nvPr/>
            </p:nvSpPr>
            <p:spPr>
              <a:xfrm>
                <a:off x="6413015" y="2112708"/>
                <a:ext cx="409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FB742E-7626-93E1-D00F-0AF434857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015" y="2112708"/>
                <a:ext cx="4094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055D393-D571-39DA-C681-C13E3E688191}"/>
                  </a:ext>
                </a:extLst>
              </p:cNvPr>
              <p:cNvSpPr txBox="1"/>
              <p:nvPr/>
            </p:nvSpPr>
            <p:spPr>
              <a:xfrm>
                <a:off x="7124537" y="2713039"/>
                <a:ext cx="409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055D393-D571-39DA-C681-C13E3E688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537" y="2713039"/>
                <a:ext cx="4094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2E286E8-60DA-E3C9-A52D-E9FB06DD297F}"/>
              </a:ext>
            </a:extLst>
          </p:cNvPr>
          <p:cNvSpPr txBox="1"/>
          <p:nvPr/>
        </p:nvSpPr>
        <p:spPr>
          <a:xfrm>
            <a:off x="839342" y="1352225"/>
            <a:ext cx="300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 = 10, I = 0.0015</a:t>
            </a:r>
          </a:p>
        </p:txBody>
      </p:sp>
    </p:spTree>
    <p:extLst>
      <p:ext uri="{BB962C8B-B14F-4D97-AF65-F5344CB8AC3E}">
        <p14:creationId xmlns:p14="http://schemas.microsoft.com/office/powerpoint/2010/main" val="580204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Ma, Jie</dc:creator>
  <cp:lastModifiedBy>Ma, Jie</cp:lastModifiedBy>
  <cp:revision>1</cp:revision>
  <dcterms:created xsi:type="dcterms:W3CDTF">2025-04-07T17:51:37Z</dcterms:created>
  <dcterms:modified xsi:type="dcterms:W3CDTF">2025-04-07T18:09:40Z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606f69-b0ae-4874-be30-7d43a3c7be10_Enabled">
    <vt:lpwstr>true</vt:lpwstr>
  </property>
  <property fmtid="{D5CDD505-2E9C-101B-9397-08002B2CF9AE}" pid="3" name="MSIP_Label_f7606f69-b0ae-4874-be30-7d43a3c7be10_SetDate">
    <vt:lpwstr>2025-04-07T18:09:40Z</vt:lpwstr>
  </property>
  <property fmtid="{D5CDD505-2E9C-101B-9397-08002B2CF9AE}" pid="4" name="MSIP_Label_f7606f69-b0ae-4874-be30-7d43a3c7be10_Method">
    <vt:lpwstr>Standard</vt:lpwstr>
  </property>
  <property fmtid="{D5CDD505-2E9C-101B-9397-08002B2CF9AE}" pid="5" name="MSIP_Label_f7606f69-b0ae-4874-be30-7d43a3c7be10_Name">
    <vt:lpwstr>defa4170-0d19-0005-0001-bc88714345d2</vt:lpwstr>
  </property>
  <property fmtid="{D5CDD505-2E9C-101B-9397-08002B2CF9AE}" pid="6" name="MSIP_Label_f7606f69-b0ae-4874-be30-7d43a3c7be10_SiteId">
    <vt:lpwstr>4130bd39-7c53-419c-b1e5-8758d6d63f21</vt:lpwstr>
  </property>
  <property fmtid="{D5CDD505-2E9C-101B-9397-08002B2CF9AE}" pid="7" name="MSIP_Label_f7606f69-b0ae-4874-be30-7d43a3c7be10_ActionId">
    <vt:lpwstr>9b451964-c8b4-48dc-a2d3-bdb1229de7a0</vt:lpwstr>
  </property>
  <property fmtid="{D5CDD505-2E9C-101B-9397-08002B2CF9AE}" pid="8" name="MSIP_Label_f7606f69-b0ae-4874-be30-7d43a3c7be10_ContentBits">
    <vt:lpwstr>0</vt:lpwstr>
  </property>
</Properties>
</file>